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2" r:id="rId5"/>
    <p:sldId id="261" r:id="rId6"/>
    <p:sldId id="266" r:id="rId7"/>
    <p:sldId id="265" r:id="rId8"/>
    <p:sldId id="264" r:id="rId9"/>
    <p:sldId id="263" r:id="rId10"/>
    <p:sldId id="267" r:id="rId11"/>
    <p:sldId id="268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B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271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7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4FC70-1194-41B8-9045-9C656B2F8A5E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22433-C2C1-4377-837E-19CB142905C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B503D-7624-48B1-B2EF-ED3FF7705718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B307-3C5A-4847-9426-0101FE8F9AE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F4415-935F-4E4A-8528-FA205AA063FC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E52A6-62B2-4D07-889D-5B12E30BBCC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C94F9-9EF4-41D9-9E7E-5A368E226EFD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E81A7-5A86-42B2-B3D4-EE59158F940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8CA47-5E22-4F57-9B8E-58E22E2BFDD5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5A299-6782-46F4-8606-4A0E13A6C3A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71349-CCB6-401F-BC51-8C7406E3469A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97026-2C19-432D-A4E0-D54D01ED7B9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F9219-B852-4507-A101-46A00A854911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158E6-8FC0-47FB-A7FD-058FC3AB02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30091-B27E-403E-B8AE-DCB4342DB2EC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F380B-45F7-4AC9-96C4-A01DA39CB30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98F33-E373-4CDF-A175-90BE5C381EFA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C8D6B-294D-406C-854D-E2253D785A9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EC5DC-6834-4A62-84BE-5B1AA6699ECD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A8586-DAA7-4822-BFE4-02D68648C0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2975A-C914-4215-A1F3-C88DF7AF7B4C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A6F63-BE10-443A-99CE-5C8C2E27E99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7D05CF-87F2-4339-A4B7-961AA679848E}" type="datetimeFigureOut">
              <a:rPr lang="fr-FR"/>
              <a:pPr>
                <a:defRPr/>
              </a:pPr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E9BC7A-7555-424D-8F48-30A6E59C30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bazasb.ru/upload/image/korporativ/fort_boyard/2.jpg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85926"/>
            <a:ext cx="8229600" cy="114300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КОРПОРАТИВНАЯ   ИГРА - ПРИКЛЮЧЕНИЕ «ФОРТ БОЯРД»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Вечеринка «Форт Боярд»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9" y="2928934"/>
            <a:ext cx="6072230" cy="3063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User\Desktop\Логотип 1\logo ВМЕСТЕ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5760000" cy="113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3504" y="0"/>
            <a:ext cx="1714512" cy="113191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                </a:t>
            </a:r>
            <a:r>
              <a:rPr lang="ru-RU" sz="40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Герои</a:t>
            </a:r>
            <a:endParaRPr lang="fr-FR" sz="4000" dirty="0" smtClean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4" name="Содержимое 3" descr="Форд Боярд - летний корпоратив в Сочи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24691" y="3857628"/>
            <a:ext cx="2690317" cy="18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Форд Боярд - летний корпоратив в Сочи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500174"/>
            <a:ext cx="278608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форт боярд - тимбилдинг на природе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3857628"/>
            <a:ext cx="228601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C00000"/>
                </a:solidFill>
                <a:latin typeface="+mn-lt"/>
              </a:rPr>
              <a:t>«</a:t>
            </a:r>
            <a:r>
              <a:rPr lang="ru-RU" sz="40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Форт </a:t>
            </a:r>
            <a:r>
              <a:rPr lang="ru-RU" sz="4000" dirty="0" err="1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Боярд</a:t>
            </a:r>
            <a:r>
              <a:rPr lang="ru-RU" sz="4000" dirty="0" smtClean="0">
                <a:solidFill>
                  <a:srgbClr val="C00000"/>
                </a:solidFill>
                <a:latin typeface="+mn-lt"/>
              </a:rPr>
              <a:t>»</a:t>
            </a:r>
            <a:endParaRPr lang="fr-FR" sz="4000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311659"/>
          </a:xfrm>
        </p:spPr>
        <p:txBody>
          <a:bodyPr rtlCol="0">
            <a:normAutofit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2400" b="1" dirty="0" smtClean="0"/>
              <a:t>Идея  </a:t>
            </a:r>
            <a:r>
              <a:rPr lang="ru-RU" sz="2400" dirty="0" smtClean="0"/>
              <a:t>– командные приключения на основе знаменитой игры «Форт </a:t>
            </a:r>
            <a:r>
              <a:rPr lang="ru-RU" sz="2400" dirty="0" err="1" smtClean="0"/>
              <a:t>Боярд</a:t>
            </a:r>
            <a:r>
              <a:rPr lang="ru-RU" sz="2400" dirty="0" smtClean="0"/>
              <a:t>».  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400" b="1" dirty="0" smtClean="0"/>
              <a:t>     ИГРА</a:t>
            </a:r>
            <a:r>
              <a:rPr lang="ru-RU" sz="2400" dirty="0" smtClean="0"/>
              <a:t>:  Командные задания, конкурсы для отдельных участников, загадки от старца «Фура», ключи от волшебного сундука с призами, ключевые слова,  карта с подсказками, защитные амулеты, ловушки, «Чудо-Дуб», состязания команд у «Хранителя времени Винсента».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7554" y="274638"/>
            <a:ext cx="5643602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        </a:t>
            </a:r>
            <a:r>
              <a:rPr lang="ru-RU" sz="40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Задача  игры</a:t>
            </a:r>
            <a:endParaRPr lang="fr-FR" sz="4000" dirty="0" smtClean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785918" y="1500174"/>
            <a:ext cx="6900882" cy="4500595"/>
          </a:xfrm>
        </p:spPr>
        <p:txBody>
          <a:bodyPr/>
          <a:lstStyle/>
          <a:p>
            <a:pPr lvl="2">
              <a:buNone/>
            </a:pPr>
            <a:r>
              <a:rPr lang="ru-RU" dirty="0" smtClean="0"/>
              <a:t>   </a:t>
            </a:r>
          </a:p>
          <a:p>
            <a:pPr lvl="2">
              <a:buNone/>
            </a:pPr>
            <a:r>
              <a:rPr lang="ru-RU" sz="3000" dirty="0" smtClean="0"/>
              <a:t>		</a:t>
            </a:r>
            <a:r>
              <a:rPr lang="ru-RU" dirty="0" smtClean="0"/>
              <a:t>Найти, используя ключи и подсказки, главный приз -  сокровища Форта. А также отгадать зашифрованные кодовые слова и построить </a:t>
            </a:r>
            <a:r>
              <a:rPr lang="ru-RU" dirty="0" smtClean="0"/>
              <a:t>«Пирамиду </a:t>
            </a:r>
            <a:r>
              <a:rPr lang="ru-RU" dirty="0" smtClean="0"/>
              <a:t>ценностей», расколдовать и освободить Форт от чар волшебников. В награду Форт подарит Искателям Приключений осуществление всех мечтаний и желаний. </a:t>
            </a:r>
          </a:p>
          <a:p>
            <a:pPr lvl="2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Легенда</a:t>
            </a:r>
            <a:endParaRPr lang="fr-FR" dirty="0" smtClean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97411"/>
          </a:xfrm>
        </p:spPr>
        <p:txBody>
          <a:bodyPr rtlCol="0"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		</a:t>
            </a:r>
            <a:r>
              <a:rPr lang="ru-RU" sz="7200" dirty="0" smtClean="0"/>
              <a:t>Волшебники и маги Форта, преподнесли нашим участникам неожиданный сюрприз. Осушили  морские воды вокруг Форта и заколдовали сам Форт, превратив его каменные стены в непроходимые  лесные чащобы и погрузив в Сумрак. Сокровища Форта спрятаны в лесу. А ключи от волшебного сундука разбросаны по разным частям лесного пространства. Но просто так получить ключи не удастся. Необходимо  их зарабатывать, проходя  различные области Сумрака. Хитрые волшебники подготовили много заданий, ловушек и состязаний. Тюрьма мага </a:t>
            </a:r>
            <a:r>
              <a:rPr lang="ru-RU" sz="7200" dirty="0" err="1" smtClean="0"/>
              <a:t>Антуана</a:t>
            </a:r>
            <a:r>
              <a:rPr lang="ru-RU" sz="7200" dirty="0" smtClean="0"/>
              <a:t> поджидает участников во время игры. </a:t>
            </a:r>
          </a:p>
          <a:p>
            <a:pPr>
              <a:buNone/>
            </a:pPr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		Местонахождение сундука неизвестно. Его можно найти, собрав все части Карты Форта, отгадав подсказки и разобравшись в хитросплетениях заколдованного Форта. В помощь смельчакам будут защитные Амулеты игры. </a:t>
            </a:r>
          </a:p>
          <a:p>
            <a:pPr>
              <a:buNone/>
            </a:pPr>
            <a:r>
              <a:rPr lang="ru-RU" sz="7200" dirty="0" smtClean="0"/>
              <a:t>		Поддерживать и направлять  Искателей Приключений будут  помощники  –  «Хранители Форта».  Чтобы расколдовать Форт Искателям Приключений необходимо отгадать и  построить из кодовых слов </a:t>
            </a:r>
            <a:r>
              <a:rPr lang="ru-RU" sz="7200" dirty="0" smtClean="0"/>
              <a:t>«Пирамиду </a:t>
            </a:r>
            <a:r>
              <a:rPr lang="ru-RU" sz="7200" dirty="0" smtClean="0"/>
              <a:t>ценностей». </a:t>
            </a:r>
          </a:p>
          <a:p>
            <a:pPr>
              <a:buNone/>
            </a:pPr>
            <a:r>
              <a:rPr lang="ru-RU" sz="7200" dirty="0" smtClean="0"/>
              <a:t> 		Да помогут Искателям Приключений храбрость, находчивость и сплоченность!</a:t>
            </a:r>
          </a:p>
          <a:p>
            <a:pPr lvl="8">
              <a:buNone/>
              <a:defRPr/>
            </a:pPr>
            <a:endParaRPr lang="fr-FR" sz="8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0313" y="274638"/>
            <a:ext cx="6186487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        </a:t>
            </a:r>
            <a:r>
              <a:rPr lang="ru-RU" sz="32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Задания игры</a:t>
            </a:r>
            <a:endParaRPr lang="fr-FR" sz="3200" dirty="0" smtClean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714480" y="1600200"/>
            <a:ext cx="6972320" cy="4525963"/>
          </a:xfrm>
        </p:spPr>
        <p:txBody>
          <a:bodyPr/>
          <a:lstStyle/>
          <a:p>
            <a:pPr lvl="2">
              <a:buNone/>
            </a:pPr>
            <a:r>
              <a:rPr lang="ru-RU" sz="3000" dirty="0" smtClean="0"/>
              <a:t>		</a:t>
            </a:r>
            <a:r>
              <a:rPr lang="ru-RU" sz="1900" dirty="0" smtClean="0"/>
              <a:t> </a:t>
            </a:r>
            <a:r>
              <a:rPr lang="ru-RU" sz="1800" dirty="0" smtClean="0"/>
              <a:t>Для того, чтобы Искателям Приключений преодолеть все каверзы и сложности заколдованного Форта, им придется разделиться  на команды. У каждой команды будет свой отличительный цвет, название, боевая </a:t>
            </a:r>
            <a:r>
              <a:rPr lang="ru-RU" sz="1800" dirty="0" err="1" smtClean="0"/>
              <a:t>речевка</a:t>
            </a:r>
            <a:r>
              <a:rPr lang="ru-RU" sz="1800" dirty="0" smtClean="0"/>
              <a:t>. Каждая команда выбирает Главного Дозорного, который будет предводителем и вдохновителем успешного прохождения испытаний.</a:t>
            </a:r>
          </a:p>
          <a:p>
            <a:pPr lvl="2">
              <a:buNone/>
            </a:pPr>
            <a:r>
              <a:rPr lang="ru-RU" sz="1800" dirty="0" smtClean="0"/>
              <a:t>                 </a:t>
            </a:r>
            <a:r>
              <a:rPr lang="ru-RU" sz="1800" u="sng" dirty="0" smtClean="0"/>
              <a:t>У Главных Дозорных будет непростой выбор: </a:t>
            </a:r>
          </a:p>
          <a:p>
            <a:pPr lvl="2">
              <a:buNone/>
            </a:pPr>
            <a:r>
              <a:rPr lang="ru-RU" sz="1800" dirty="0" smtClean="0"/>
              <a:t>           - направить команду на  задание по добыче ключа от  волшебного сундука</a:t>
            </a:r>
          </a:p>
          <a:p>
            <a:pPr lvl="2">
              <a:buNone/>
            </a:pPr>
            <a:r>
              <a:rPr lang="ru-RU" sz="1800" dirty="0" smtClean="0"/>
              <a:t>           - отправиться на состязание к «Хранителю Времени Винсента»</a:t>
            </a:r>
          </a:p>
          <a:p>
            <a:pPr lvl="2">
              <a:buNone/>
            </a:pPr>
            <a:r>
              <a:rPr lang="ru-RU" sz="1800" dirty="0" smtClean="0"/>
              <a:t>           -  повести команду к «</a:t>
            </a:r>
            <a:r>
              <a:rPr lang="ru-RU" sz="1800" dirty="0" err="1" smtClean="0"/>
              <a:t>Чудо-Дубу</a:t>
            </a:r>
            <a:r>
              <a:rPr lang="ru-RU" sz="1800" dirty="0" smtClean="0"/>
              <a:t>» за частями от  зашифрованных кодовых слов</a:t>
            </a:r>
          </a:p>
          <a:p>
            <a:pPr lvl="2">
              <a:buNone/>
            </a:pPr>
            <a:endParaRPr lang="ru-RU" sz="2000" dirty="0" smtClean="0"/>
          </a:p>
          <a:p>
            <a:pPr lvl="2"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</a:t>
            </a:r>
          </a:p>
          <a:p>
            <a:pPr lvl="2">
              <a:buNone/>
            </a:pPr>
            <a:endParaRPr lang="ru-RU" dirty="0" smtClean="0"/>
          </a:p>
          <a:p>
            <a:pPr lvl="2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0313" y="274638"/>
            <a:ext cx="6186487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Задания игры</a:t>
            </a:r>
            <a:endParaRPr lang="fr-FR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785918" y="1214422"/>
            <a:ext cx="6900882" cy="4911741"/>
          </a:xfrm>
          <a:ln>
            <a:noFill/>
          </a:ln>
        </p:spPr>
        <p:txBody>
          <a:bodyPr>
            <a:noAutofit/>
          </a:bodyPr>
          <a:lstStyle/>
          <a:p>
            <a:pPr lvl="2">
              <a:buNone/>
            </a:pPr>
            <a:r>
              <a:rPr lang="ru-RU" dirty="0" smtClean="0"/>
              <a:t>   </a:t>
            </a:r>
          </a:p>
          <a:p>
            <a:pPr lvl="2">
              <a:buFontTx/>
              <a:buChar char="-"/>
            </a:pPr>
            <a:r>
              <a:rPr lang="ru-RU" sz="1800" dirty="0" smtClean="0"/>
              <a:t>помериться силами ума с хитроумными загадками старца «Фура» </a:t>
            </a:r>
          </a:p>
          <a:p>
            <a:pPr lvl="2">
              <a:buFontTx/>
              <a:buChar char="-"/>
            </a:pPr>
            <a:r>
              <a:rPr lang="ru-RU" sz="1800" dirty="0" smtClean="0"/>
              <a:t>или возможно придется отправиться в тюрьму к магу </a:t>
            </a:r>
            <a:r>
              <a:rPr lang="ru-RU" sz="1800" dirty="0" err="1" smtClean="0"/>
              <a:t>Антуана</a:t>
            </a:r>
            <a:r>
              <a:rPr lang="ru-RU" sz="1800" dirty="0" smtClean="0"/>
              <a:t> для спасения Искателя своей команды, попавшего в </a:t>
            </a:r>
            <a:r>
              <a:rPr lang="ru-RU" sz="1800" dirty="0" err="1" smtClean="0"/>
              <a:t>Антуана</a:t>
            </a:r>
            <a:r>
              <a:rPr lang="ru-RU" sz="1800" dirty="0" smtClean="0"/>
              <a:t> после неудачного прохождения командой заданий Форта</a:t>
            </a:r>
          </a:p>
          <a:p>
            <a:pPr lvl="2">
              <a:buNone/>
            </a:pPr>
            <a:r>
              <a:rPr lang="ru-RU" sz="1800" dirty="0" smtClean="0"/>
              <a:t>	Помогать Искателям будут защитные Амулеты, добытые командами в процессе игры.</a:t>
            </a:r>
          </a:p>
          <a:p>
            <a:pPr lvl="2">
              <a:buNone/>
            </a:pPr>
            <a:r>
              <a:rPr lang="ru-RU" sz="1800" dirty="0" smtClean="0"/>
              <a:t>	</a:t>
            </a:r>
          </a:p>
          <a:p>
            <a:pPr lvl="2"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ru-RU" sz="1800" u="sng" dirty="0" smtClean="0">
                <a:solidFill>
                  <a:srgbClr val="FF0000"/>
                </a:solidFill>
              </a:rPr>
              <a:t>Перечень заданий</a:t>
            </a:r>
            <a:r>
              <a:rPr lang="ru-RU" sz="1800" dirty="0" smtClean="0">
                <a:solidFill>
                  <a:srgbClr val="FF0000"/>
                </a:solidFill>
              </a:rPr>
              <a:t>   </a:t>
            </a:r>
          </a:p>
          <a:p>
            <a:pPr lvl="2">
              <a:buNone/>
            </a:pPr>
            <a:endParaRPr lang="ru-RU" sz="1800" dirty="0" smtClean="0">
              <a:solidFill>
                <a:srgbClr val="FF0000"/>
              </a:solidFill>
            </a:endParaRPr>
          </a:p>
          <a:p>
            <a:pPr lvl="2"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     </a:t>
            </a:r>
            <a:r>
              <a:rPr lang="ru-RU" sz="1800" dirty="0" smtClean="0"/>
              <a:t>1. «Хранитель Времени Винсент» (состязания для двух команд)</a:t>
            </a:r>
          </a:p>
          <a:p>
            <a:pPr lvl="2">
              <a:buNone/>
            </a:pPr>
            <a:r>
              <a:rPr lang="ru-RU" sz="1800" dirty="0" smtClean="0"/>
              <a:t>     «Волшебная чаша» - наполнение чаши монетами. Проигрывает команда, чья монета потопит чашу в воде</a:t>
            </a:r>
            <a:r>
              <a:rPr lang="ru-RU" sz="19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525973"/>
          </a:xfrm>
        </p:spPr>
        <p:txBody>
          <a:bodyPr rtlCol="0">
            <a:normAutofit/>
          </a:bodyPr>
          <a:lstStyle/>
          <a:p>
            <a:pPr>
              <a:buNone/>
            </a:pPr>
            <a:r>
              <a:rPr lang="ru-RU" dirty="0" smtClean="0"/>
              <a:t> 	</a:t>
            </a:r>
            <a:r>
              <a:rPr lang="ru-RU" sz="1800" dirty="0" smtClean="0"/>
              <a:t>«Заколдованный гвоздь» – искателями поочередно из каждой команды будут забивать большой гвоздь в деревянный пень. Побеждает команда, последняя забившая шляпку от гвоздя.</a:t>
            </a:r>
          </a:p>
          <a:p>
            <a:pPr>
              <a:buNone/>
            </a:pPr>
            <a:r>
              <a:rPr lang="ru-RU" sz="1800" dirty="0" smtClean="0"/>
              <a:t>       «Башня Форта» – командам необходимо строить вертикальную башню из кубиков. По очереди участники из разных команд будут ставить кубики друг на друга. У кого падает башня – проигравший.</a:t>
            </a:r>
          </a:p>
          <a:p>
            <a:pPr>
              <a:buNone/>
            </a:pPr>
            <a:r>
              <a:rPr lang="ru-RU" sz="1800" dirty="0" smtClean="0"/>
              <a:t>       «100 дюймов» - задача команд: точнее отпилить ножовкой от большого бревна 100 дюймов без средств измерений. Победитель - наиболее близкий по точности.</a:t>
            </a:r>
          </a:p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1800" dirty="0" smtClean="0"/>
              <a:t>«</a:t>
            </a:r>
            <a:r>
              <a:rPr lang="ru-RU" sz="1800" dirty="0" smtClean="0"/>
              <a:t>Ящик Пандоры» - собирание головоломок на скорость и решение задачи.</a:t>
            </a:r>
          </a:p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1800" dirty="0" smtClean="0"/>
              <a:t>«</a:t>
            </a:r>
            <a:r>
              <a:rPr lang="ru-RU" sz="1800" dirty="0" smtClean="0"/>
              <a:t>Змейка» – игра, с использованием игрального домино.</a:t>
            </a:r>
          </a:p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1800" dirty="0" smtClean="0"/>
              <a:t>«</a:t>
            </a:r>
            <a:r>
              <a:rPr lang="ru-RU" sz="1800" dirty="0" smtClean="0"/>
              <a:t>Равновесие» - задание на равновесие на бревенчатых весах.</a:t>
            </a:r>
          </a:p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1800" dirty="0" smtClean="0"/>
              <a:t>«</a:t>
            </a:r>
            <a:r>
              <a:rPr lang="ru-RU" sz="1800" dirty="0" smtClean="0"/>
              <a:t>Укротители огня» - соревнование команд по укрощению огня.</a:t>
            </a:r>
          </a:p>
          <a:p>
            <a:pPr lvl="8">
              <a:buNone/>
              <a:defRPr/>
            </a:pPr>
            <a:endParaRPr lang="fr-FR" sz="8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928794" y="357166"/>
            <a:ext cx="6758006" cy="5768997"/>
          </a:xfrm>
        </p:spPr>
        <p:txBody>
          <a:bodyPr/>
          <a:lstStyle/>
          <a:p>
            <a:pPr lvl="2">
              <a:buNone/>
            </a:pPr>
            <a:endParaRPr lang="ru-RU" dirty="0" smtClean="0"/>
          </a:p>
          <a:p>
            <a:pPr lvl="2">
              <a:buNone/>
            </a:pPr>
            <a:r>
              <a:rPr lang="ru-RU" sz="1800" dirty="0" smtClean="0"/>
              <a:t>2. Загадки старца «Фура» ( для команд и отдельных игроков)</a:t>
            </a:r>
          </a:p>
          <a:p>
            <a:pPr lvl="2">
              <a:buNone/>
            </a:pPr>
            <a:r>
              <a:rPr lang="ru-RU" sz="1800" dirty="0" smtClean="0"/>
              <a:t>	Необходимо проявить ум, смекалку и находчивость, чтобы разгадать хитрости старца Фура и получить части карты игры.</a:t>
            </a:r>
          </a:p>
          <a:p>
            <a:pPr lvl="2">
              <a:buNone/>
            </a:pPr>
            <a:r>
              <a:rPr lang="ru-RU" sz="1800" dirty="0" smtClean="0"/>
              <a:t>3. «Чудо – Дуб» </a:t>
            </a:r>
          </a:p>
          <a:p>
            <a:pPr lvl="2">
              <a:buNone/>
            </a:pPr>
            <a:r>
              <a:rPr lang="ru-RU" sz="1800" dirty="0" smtClean="0"/>
              <a:t>     На волшебном дереве можно достать дополнительное задание для получения части карты. Используя командное взаимодействие и навыки ориентирования, отыскать запрятанные в лесной чаще подсказки и части карты.</a:t>
            </a:r>
          </a:p>
          <a:p>
            <a:pPr lvl="2">
              <a:buNone/>
            </a:pPr>
            <a:r>
              <a:rPr lang="ru-RU" sz="1800" dirty="0" smtClean="0"/>
              <a:t>4. « Области Сумрака»</a:t>
            </a:r>
          </a:p>
          <a:p>
            <a:pPr lvl="2">
              <a:buNone/>
            </a:pPr>
            <a:r>
              <a:rPr lang="ru-RU" sz="1800" dirty="0" smtClean="0"/>
              <a:t>     Различные активные командные задания, успешное выполнение которых позволит приобретать ключи для сундука с сокровищами.</a:t>
            </a:r>
          </a:p>
          <a:p>
            <a:pPr lvl="2">
              <a:buNone/>
            </a:pPr>
            <a:r>
              <a:rPr lang="ru-RU" sz="1800" dirty="0" smtClean="0"/>
              <a:t>5. «Тюрьма мага </a:t>
            </a:r>
            <a:r>
              <a:rPr lang="ru-RU" sz="1800" dirty="0" err="1" smtClean="0"/>
              <a:t>Антуана</a:t>
            </a:r>
            <a:r>
              <a:rPr lang="ru-RU" sz="1800" dirty="0" smtClean="0"/>
              <a:t>» </a:t>
            </a:r>
          </a:p>
          <a:p>
            <a:pPr lvl="2">
              <a:buNone/>
            </a:pPr>
            <a:r>
              <a:rPr lang="ru-RU" sz="1800" dirty="0" smtClean="0"/>
              <a:t>     Здесь команды могут спасти своих игроков из заточения, обменяв их на защитные Амулеты или выполнить задание от мага. 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C00000"/>
                </a:solidFill>
              </a:rPr>
              <a:t>Тайминг</a:t>
            </a:r>
            <a:endParaRPr lang="fr-FR" dirty="0" smtClean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240221"/>
          </a:xfrm>
        </p:spPr>
        <p:txBody>
          <a:bodyPr rtlCol="0">
            <a:normAutofit fontScale="47500" lnSpcReduction="20000"/>
          </a:bodyPr>
          <a:lstStyle/>
          <a:p>
            <a:pPr>
              <a:buNone/>
            </a:pPr>
            <a:r>
              <a:rPr lang="ru-RU" sz="3400" dirty="0" smtClean="0"/>
              <a:t>     </a:t>
            </a:r>
            <a:r>
              <a:rPr lang="ru-RU" sz="3400" dirty="0" smtClean="0"/>
              <a:t>   11.20  </a:t>
            </a:r>
            <a:r>
              <a:rPr lang="ru-RU" sz="3400" dirty="0" smtClean="0"/>
              <a:t>–  общий </a:t>
            </a:r>
            <a:r>
              <a:rPr lang="ru-RU" sz="3400" dirty="0" smtClean="0"/>
              <a:t>сбор участников</a:t>
            </a:r>
            <a:endParaRPr lang="ru-RU" sz="3400" dirty="0" smtClean="0"/>
          </a:p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        11.20 – 11.50 – поход на место проведения, поиск защитных Амулетов</a:t>
            </a:r>
          </a:p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        12.00 – 12.20 – построение участников, вступительная речь</a:t>
            </a:r>
          </a:p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        12.20 – 14.00 – активная часть игры</a:t>
            </a:r>
          </a:p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	</a:t>
            </a:r>
            <a:r>
              <a:rPr lang="ru-RU" sz="3400" dirty="0" smtClean="0"/>
              <a:t> </a:t>
            </a:r>
            <a:r>
              <a:rPr lang="ru-RU" sz="3400" dirty="0" smtClean="0"/>
              <a:t>14.00 </a:t>
            </a:r>
            <a:r>
              <a:rPr lang="ru-RU" sz="3400" dirty="0" smtClean="0"/>
              <a:t>– 14.45 – обед</a:t>
            </a:r>
          </a:p>
          <a:p>
            <a:pPr>
              <a:buNone/>
            </a:pPr>
            <a:r>
              <a:rPr lang="ru-RU" sz="3400" dirty="0" smtClean="0"/>
              <a:t> </a:t>
            </a:r>
          </a:p>
          <a:p>
            <a:pPr>
              <a:buNone/>
            </a:pPr>
            <a:r>
              <a:rPr lang="ru-RU" sz="3400" dirty="0" smtClean="0"/>
              <a:t>	</a:t>
            </a:r>
            <a:r>
              <a:rPr lang="ru-RU" sz="3400" dirty="0" smtClean="0"/>
              <a:t> 14.45 </a:t>
            </a:r>
            <a:r>
              <a:rPr lang="ru-RU" sz="3400" dirty="0" smtClean="0"/>
              <a:t>– 17.00  - продолжение игры</a:t>
            </a:r>
          </a:p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        </a:t>
            </a:r>
            <a:r>
              <a:rPr lang="ru-RU" sz="3400" dirty="0" smtClean="0"/>
              <a:t>17.00 </a:t>
            </a:r>
            <a:r>
              <a:rPr lang="ru-RU" sz="3400" dirty="0" smtClean="0"/>
              <a:t>– 17.30 -  визуализация компании, мечты и желания, </a:t>
            </a:r>
            <a:r>
              <a:rPr lang="ru-RU" sz="3400" dirty="0" smtClean="0"/>
              <a:t>«Пирамида </a:t>
            </a:r>
            <a:r>
              <a:rPr lang="ru-RU" sz="3400" dirty="0" smtClean="0"/>
              <a:t>ценностей»</a:t>
            </a:r>
          </a:p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        17.30 – 17.45  - награждение, запуск «Корзины Желаний», общее фото</a:t>
            </a:r>
          </a:p>
          <a:p>
            <a:pPr>
              <a:buNone/>
            </a:pPr>
            <a:r>
              <a:rPr lang="ru-RU" sz="2900" dirty="0" smtClean="0"/>
              <a:t> </a:t>
            </a:r>
          </a:p>
          <a:p>
            <a:pPr>
              <a:buNone/>
            </a:pPr>
            <a:r>
              <a:rPr lang="ru-RU" sz="2000" dirty="0" smtClean="0"/>
              <a:t>	</a:t>
            </a:r>
          </a:p>
          <a:p>
            <a:endParaRPr lang="ru-RU" sz="2000" dirty="0" smtClean="0"/>
          </a:p>
          <a:p>
            <a:pPr lvl="8">
              <a:buNone/>
              <a:defRPr/>
            </a:pPr>
            <a:endParaRPr lang="fr-FR" sz="8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71802" y="274638"/>
            <a:ext cx="5614998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           </a:t>
            </a:r>
            <a:r>
              <a:rPr lang="ru-RU" sz="2800" dirty="0" smtClean="0">
                <a:solidFill>
                  <a:srgbClr val="C00000"/>
                </a:solidFill>
              </a:rPr>
              <a:t>«ФОРТ БОЯРД»</a:t>
            </a:r>
            <a:endParaRPr lang="fr-FR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214546" y="1428736"/>
            <a:ext cx="6472254" cy="4697427"/>
          </a:xfrm>
        </p:spPr>
        <p:txBody>
          <a:bodyPr/>
          <a:lstStyle/>
          <a:p>
            <a:pPr lvl="2">
              <a:buNone/>
            </a:pPr>
            <a:endParaRPr lang="ru-RU" dirty="0" smtClean="0"/>
          </a:p>
          <a:p>
            <a:pPr lvl="2">
              <a:buNone/>
            </a:pPr>
            <a:r>
              <a:rPr lang="ru-RU" sz="2200" dirty="0" smtClean="0"/>
              <a:t>Количество участников  –   чел.</a:t>
            </a:r>
          </a:p>
          <a:p>
            <a:pPr lvl="2">
              <a:buNone/>
            </a:pPr>
            <a:r>
              <a:rPr lang="ru-RU" sz="2200" dirty="0" smtClean="0"/>
              <a:t>Дата проведения  -          2017 г.</a:t>
            </a:r>
          </a:p>
          <a:p>
            <a:pPr lvl="2">
              <a:buNone/>
            </a:pPr>
            <a:r>
              <a:rPr lang="ru-RU" sz="2200" dirty="0" smtClean="0"/>
              <a:t>Место проведения: г.Саратов, Кумысная</a:t>
            </a:r>
          </a:p>
          <a:p>
            <a:pPr lvl="2">
              <a:buNone/>
            </a:pPr>
            <a:r>
              <a:rPr lang="ru-RU" sz="2200" dirty="0" smtClean="0"/>
              <a:t>Поляна или База отдыха</a:t>
            </a:r>
          </a:p>
          <a:p>
            <a:pPr lvl="2"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endParaRPr lang="ru-RU" sz="20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ru-RU" sz="20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      </a:t>
            </a:r>
            <a:r>
              <a:rPr lang="ru-RU" sz="1600" dirty="0" err="1" smtClean="0">
                <a:solidFill>
                  <a:srgbClr val="AE5206"/>
                </a:solidFill>
              </a:rPr>
              <a:t>Тренинговый</a:t>
            </a:r>
            <a:r>
              <a:rPr lang="ru-RU" sz="1600" dirty="0" smtClean="0">
                <a:solidFill>
                  <a:srgbClr val="AE5206"/>
                </a:solidFill>
              </a:rPr>
              <a:t> центр «Вместе» </a:t>
            </a:r>
            <a:r>
              <a:rPr lang="en-US" sz="1600" dirty="0" smtClean="0">
                <a:solidFill>
                  <a:srgbClr val="C00000"/>
                </a:solidFill>
              </a:rPr>
              <a:t/>
            </a:r>
            <a:br>
              <a:rPr lang="en-US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AE5206"/>
                </a:solidFill>
              </a:rPr>
              <a:t> </a:t>
            </a:r>
            <a:r>
              <a:rPr lang="en-US" sz="1600" dirty="0" smtClean="0"/>
              <a:t>www.teambmecte.ru</a:t>
            </a:r>
            <a:endParaRPr lang="en-US" sz="1600" u="sng" dirty="0" smtClean="0"/>
          </a:p>
          <a:p>
            <a:pPr algn="ctr">
              <a:buNone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en-US" sz="1600" dirty="0" smtClean="0"/>
              <a:t>        93-82-11</a:t>
            </a:r>
            <a:r>
              <a:rPr lang="fr-CA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108</Template>
  <TotalTime>1071</TotalTime>
  <Words>143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108</vt:lpstr>
      <vt:lpstr>КОРПОРАТИВНАЯ   ИГРА - ПРИКЛЮЧЕНИЕ «ФОРТ БОЯРД»</vt:lpstr>
      <vt:lpstr>                Герои</vt:lpstr>
      <vt:lpstr>«Форт Боярд»</vt:lpstr>
      <vt:lpstr>        Задача  игры</vt:lpstr>
      <vt:lpstr>Легенда</vt:lpstr>
      <vt:lpstr>        Задания игры</vt:lpstr>
      <vt:lpstr>                 Задания игры</vt:lpstr>
      <vt:lpstr>Слайд 8</vt:lpstr>
      <vt:lpstr>Слайд 9</vt:lpstr>
      <vt:lpstr>Тайминг</vt:lpstr>
      <vt:lpstr>           «ФОРТ БОЯРД»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Алексей</dc:creator>
  <cp:lastModifiedBy>MAXXS_Nasty</cp:lastModifiedBy>
  <cp:revision>50</cp:revision>
  <dcterms:created xsi:type="dcterms:W3CDTF">2013-04-11T11:03:03Z</dcterms:created>
  <dcterms:modified xsi:type="dcterms:W3CDTF">2017-05-03T10:36:43Z</dcterms:modified>
</cp:coreProperties>
</file>